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yley Martin" userId="deced6a7-a94b-4d34-8512-c70e1e9c470d" providerId="ADAL" clId="{5A194412-2BF4-4BD2-B592-0BBB5E8FD60C}"/>
    <pc:docChg chg="modSld">
      <pc:chgData name="Hayley Martin" userId="deced6a7-a94b-4d34-8512-c70e1e9c470d" providerId="ADAL" clId="{5A194412-2BF4-4BD2-B592-0BBB5E8FD60C}" dt="2025-06-03T12:12:37.267" v="61" actId="14100"/>
      <pc:docMkLst>
        <pc:docMk/>
      </pc:docMkLst>
      <pc:sldChg chg="modSp mod">
        <pc:chgData name="Hayley Martin" userId="deced6a7-a94b-4d34-8512-c70e1e9c470d" providerId="ADAL" clId="{5A194412-2BF4-4BD2-B592-0BBB5E8FD60C}" dt="2025-06-03T12:12:37.267" v="61" actId="14100"/>
        <pc:sldMkLst>
          <pc:docMk/>
          <pc:sldMk cId="3384898165" sldId="256"/>
        </pc:sldMkLst>
        <pc:spChg chg="mod">
          <ac:chgData name="Hayley Martin" userId="deced6a7-a94b-4d34-8512-c70e1e9c470d" providerId="ADAL" clId="{5A194412-2BF4-4BD2-B592-0BBB5E8FD60C}" dt="2025-06-03T12:12:30.867" v="59" actId="20577"/>
          <ac:spMkLst>
            <pc:docMk/>
            <pc:sldMk cId="3384898165" sldId="256"/>
            <ac:spMk id="9" creationId="{1F4A65EB-87C0-49C2-B1BD-BABB9511AD22}"/>
          </ac:spMkLst>
        </pc:spChg>
        <pc:cxnChg chg="mod">
          <ac:chgData name="Hayley Martin" userId="deced6a7-a94b-4d34-8512-c70e1e9c470d" providerId="ADAL" clId="{5A194412-2BF4-4BD2-B592-0BBB5E8FD60C}" dt="2025-06-03T12:12:37.267" v="61" actId="14100"/>
          <ac:cxnSpMkLst>
            <pc:docMk/>
            <pc:sldMk cId="3384898165" sldId="256"/>
            <ac:cxnSpMk id="24" creationId="{9BE2F25E-7DF2-40D8-A7EA-23B00590E6A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E46F3-7213-4B14-A224-B9A94EC6A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AB6161-77B9-4C5E-8302-6126CBC9A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B1599-9C6C-4A8B-8622-93148780F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D4C8E-7BFF-4FBB-8F7F-44A67AFA6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4F3AF-D6DE-472C-B9D4-087266971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4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98217-A333-4B7F-9D7D-58654DD22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61D1DB-1900-49D6-A33F-FD1E07AD9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050E6-78DB-4213-9E3A-B2ECE86EA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EF6C7-E91C-41A9-92FC-44B19DF24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9F373-494E-4B0D-959D-A23658BD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2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5016DE-05F3-45ED-8798-225F53E952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1B88A7-E582-4AF0-BD04-000360943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A7FBC-97BA-456C-861B-35BE3C55A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6542A-1DEF-41D9-8261-0246581A5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EB724-4129-453E-AEC5-1A0D71A7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28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25785-EB99-421E-B872-D276CD595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D31C1-23FE-4726-BF83-7E045C708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7E127-B150-4919-9DDD-E528F431C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3B71F-7E5F-406F-AA08-881B9F469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02F1A-FBDB-489C-BCF8-3F4C9CCAB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42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852F7-48E0-4E47-8AFA-545B30C55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298D3-A677-4926-9505-E44499D6D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EB718-896E-4306-861E-D45ED8CBF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2A742-EADE-4EA8-BAFD-F74E94EE7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47FCF-A419-4B34-8D36-101C9655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74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829F9-0F3C-460E-8FA0-027B5875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52F14-7E03-491C-8804-1136ABC4A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49842-B8C1-4749-80A3-812D9F982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DBB8B-2A9A-442E-96AC-BB3538797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EAC54-E2E8-4159-8CC9-BB2E22FA7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FF926-B93E-476C-B872-346836109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66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8E8C6-3969-459F-849D-910425691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D16D9-DDA2-4978-8452-83247145F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59D26-0D02-45A1-A8A6-31261C5E3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AE0562-3DD0-4F40-8795-E2EB752C8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FA7D6-20E4-46F6-9C3C-2B74FCC92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4DC42B-C6A7-4CC0-B81B-65E08628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97763E-D5BF-4C89-849B-364B31A1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27FB07-BF46-4081-897B-1E12997CC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F91B-E15D-4DEB-88A8-D1AB994C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09790D-256C-4EEB-8258-84CE5D07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78929-A279-4D75-AD7B-C0275DBA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4DABE-A90C-46F1-8F13-FD2EE393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56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85712D-87AF-4CE0-91A4-7EF1E681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F5F188-B43A-4881-9177-B00C20EF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3A73D-166A-4F9C-A4FF-5B9BA6D09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22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CB9D9-A04B-4D5E-BA2E-B07863FB2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6D29-E9AA-4296-9591-6223FDE3D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4ABDE3-FB49-43DB-B839-F84AC5904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4E13FA-C927-4CE4-95DD-46B0F94C5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2EC26-F0BD-4078-8654-60E3F833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B8D5F-1FEC-45BD-AC9F-7947E98A6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02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85BB-38AA-4A06-9EF4-C555D56E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8606DF-0C84-4C6D-A737-33686FBF9C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87FB2-4532-4F36-B681-28EB3D970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EEF656-AEC3-45E1-B017-5D5D01396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B8625-A675-4990-B0FA-50B369BC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C0957-7CE1-4C05-A738-37C2BDC58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9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742ABC-205F-4135-860A-1716EBEE0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46D19-659C-42A6-81B5-5488B6C44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7A339-F983-403F-94D1-5AA61A6BF7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C352-9B4A-4B82-91BD-4BF38A9F110F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E0944-44D2-4381-B2DB-967C2352D1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E4310-1793-47AE-8C88-36E22C16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354A4-2F05-4AE7-8ED9-3C9D5EAFCB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5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FE34F8A-479F-4EDB-9910-4712A3F7EDBF}"/>
              </a:ext>
            </a:extLst>
          </p:cNvPr>
          <p:cNvSpPr txBox="1"/>
          <p:nvPr/>
        </p:nvSpPr>
        <p:spPr>
          <a:xfrm>
            <a:off x="251636" y="303015"/>
            <a:ext cx="11688726" cy="631573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4A65EB-87C0-49C2-B1BD-BABB9511AD22}"/>
              </a:ext>
            </a:extLst>
          </p:cNvPr>
          <p:cNvSpPr txBox="1"/>
          <p:nvPr/>
        </p:nvSpPr>
        <p:spPr>
          <a:xfrm>
            <a:off x="314543" y="2492334"/>
            <a:ext cx="1148969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This certificate certifies that ..................................... has received support to stop smoking and  </a:t>
            </a:r>
          </a:p>
          <a:p>
            <a:pPr algn="ctr"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has been smokefree since .................................................................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6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 done!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  Hayley Martin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Certified Stop Smoking Practitioner</a:t>
            </a:r>
          </a:p>
          <a:p>
            <a:r>
              <a:rPr lang="en-GB" dirty="0"/>
              <a:t> 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E2F25E-7DF2-40D8-A7EA-23B00590E6A2}"/>
              </a:ext>
            </a:extLst>
          </p:cNvPr>
          <p:cNvCxnSpPr>
            <a:cxnSpLocks/>
          </p:cNvCxnSpPr>
          <p:nvPr/>
        </p:nvCxnSpPr>
        <p:spPr>
          <a:xfrm>
            <a:off x="314543" y="6434950"/>
            <a:ext cx="410967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lack background with a black square&#10;&#10;Description automatically generated">
            <a:extLst>
              <a:ext uri="{FF2B5EF4-FFF2-40B4-BE49-F238E27FC236}">
                <a16:creationId xmlns:a16="http://schemas.microsoft.com/office/drawing/2014/main" id="{B6397FC3-5A7E-92A2-8AA9-A3BE04EB8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756" y="5260366"/>
            <a:ext cx="2948581" cy="1174584"/>
          </a:xfrm>
          <a:prstGeom prst="rect">
            <a:avLst/>
          </a:prstGeom>
        </p:spPr>
      </p:pic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CCE5F151-9DB4-AFDB-D92F-B1ECC22DEF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0" t="10509" r="20066" b="8907"/>
          <a:stretch/>
        </p:blipFill>
        <p:spPr>
          <a:xfrm>
            <a:off x="9616370" y="589055"/>
            <a:ext cx="1968557" cy="134572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71FD86-279D-476F-A305-EC7DD0E3E90E}"/>
              </a:ext>
            </a:extLst>
          </p:cNvPr>
          <p:cNvSpPr txBox="1"/>
          <p:nvPr/>
        </p:nvSpPr>
        <p:spPr>
          <a:xfrm>
            <a:off x="811610" y="815644"/>
            <a:ext cx="80797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 of Achievement</a:t>
            </a:r>
          </a:p>
        </p:txBody>
      </p:sp>
    </p:spTree>
    <p:extLst>
      <p:ext uri="{BB962C8B-B14F-4D97-AF65-F5344CB8AC3E}">
        <p14:creationId xmlns:p14="http://schemas.microsoft.com/office/powerpoint/2010/main" val="3384898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25F29A0538045A3ECAB1EF4DB6AD9" ma:contentTypeVersion="9" ma:contentTypeDescription="Create a new document." ma:contentTypeScope="" ma:versionID="603a84c2202262367f63aa8222d443b0">
  <xsd:schema xmlns:xsd="http://www.w3.org/2001/XMLSchema" xmlns:xs="http://www.w3.org/2001/XMLSchema" xmlns:p="http://schemas.microsoft.com/office/2006/metadata/properties" xmlns:ns3="27ec7f79-b2bb-4613-be3b-ef593ea6916e" targetNamespace="http://schemas.microsoft.com/office/2006/metadata/properties" ma:root="true" ma:fieldsID="69e2d5dcad45c1c269a1394e0110639a" ns3:_="">
    <xsd:import namespace="27ec7f79-b2bb-4613-be3b-ef593ea691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ec7f79-b2bb-4613-be3b-ef593ea691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74EA50-CA93-431D-B937-DEC201F8BF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A5AD64-F1F2-48C8-8466-0811B79C1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ec7f79-b2bb-4613-be3b-ef593ea691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2F44CA-F9E9-4290-B7AF-4662BBEBC4BD}">
  <ds:schemaRefs>
    <ds:schemaRef ds:uri="http://purl.org/dc/terms/"/>
    <ds:schemaRef ds:uri="27ec7f79-b2bb-4613-be3b-ef593ea6916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Hayley Martin</dc:creator>
  <cp:lastModifiedBy>Hayley Martin</cp:lastModifiedBy>
  <cp:revision>7</cp:revision>
  <dcterms:created xsi:type="dcterms:W3CDTF">2020-06-22T11:33:28Z</dcterms:created>
  <dcterms:modified xsi:type="dcterms:W3CDTF">2025-06-03T12:12:40Z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0x0101001C125F29A0538045A3ECAB1EF4DB6AD9</vt:lpwstr>
  </property>
</Properties>
</file>